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CE2C63-0828-4AC5-AB2D-E100560FCA20}" v="1" dt="2022-04-19T07:37:58.6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48" d="100"/>
          <a:sy n="48" d="100"/>
        </p:scale>
        <p:origin x="5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is Taylor" userId="129a99cc40949378" providerId="LiveId" clId="{19CE2C63-0828-4AC5-AB2D-E100560FCA20}"/>
    <pc:docChg chg="custSel delSld modSld">
      <pc:chgData name="Charis Taylor" userId="129a99cc40949378" providerId="LiveId" clId="{19CE2C63-0828-4AC5-AB2D-E100560FCA20}" dt="2022-04-19T07:38:02.934" v="2" actId="47"/>
      <pc:docMkLst>
        <pc:docMk/>
      </pc:docMkLst>
      <pc:sldChg chg="addSp modSp">
        <pc:chgData name="Charis Taylor" userId="129a99cc40949378" providerId="LiveId" clId="{19CE2C63-0828-4AC5-AB2D-E100560FCA20}" dt="2022-04-19T07:37:58.626" v="1"/>
        <pc:sldMkLst>
          <pc:docMk/>
          <pc:sldMk cId="109857222" sldId="256"/>
        </pc:sldMkLst>
        <pc:spChg chg="mod">
          <ac:chgData name="Charis Taylor" userId="129a99cc40949378" providerId="LiveId" clId="{19CE2C63-0828-4AC5-AB2D-E100560FCA20}" dt="2022-04-19T07:37:58.626" v="1"/>
          <ac:spMkLst>
            <pc:docMk/>
            <pc:sldMk cId="109857222" sldId="256"/>
            <ac:spMk id="5" creationId="{1702A335-1593-43C3-88CD-0C903CB80D84}"/>
          </ac:spMkLst>
        </pc:spChg>
        <pc:spChg chg="mod">
          <ac:chgData name="Charis Taylor" userId="129a99cc40949378" providerId="LiveId" clId="{19CE2C63-0828-4AC5-AB2D-E100560FCA20}" dt="2022-04-19T07:37:58.626" v="1"/>
          <ac:spMkLst>
            <pc:docMk/>
            <pc:sldMk cId="109857222" sldId="256"/>
            <ac:spMk id="6" creationId="{DDCDDB18-8A4F-418B-A269-565887DB61EB}"/>
          </ac:spMkLst>
        </pc:spChg>
        <pc:spChg chg="mod">
          <ac:chgData name="Charis Taylor" userId="129a99cc40949378" providerId="LiveId" clId="{19CE2C63-0828-4AC5-AB2D-E100560FCA20}" dt="2022-04-19T07:37:58.626" v="1"/>
          <ac:spMkLst>
            <pc:docMk/>
            <pc:sldMk cId="109857222" sldId="256"/>
            <ac:spMk id="7" creationId="{0ED0146B-CF05-48F5-B3EC-0315838F7FDB}"/>
          </ac:spMkLst>
        </pc:spChg>
        <pc:spChg chg="mod">
          <ac:chgData name="Charis Taylor" userId="129a99cc40949378" providerId="LiveId" clId="{19CE2C63-0828-4AC5-AB2D-E100560FCA20}" dt="2022-04-19T07:37:58.626" v="1"/>
          <ac:spMkLst>
            <pc:docMk/>
            <pc:sldMk cId="109857222" sldId="256"/>
            <ac:spMk id="8" creationId="{5A6F75A2-2DB3-4ED2-98D3-8EAE195B3F36}"/>
          </ac:spMkLst>
        </pc:spChg>
        <pc:grpChg chg="add mod">
          <ac:chgData name="Charis Taylor" userId="129a99cc40949378" providerId="LiveId" clId="{19CE2C63-0828-4AC5-AB2D-E100560FCA20}" dt="2022-04-19T07:37:58.626" v="1"/>
          <ac:grpSpMkLst>
            <pc:docMk/>
            <pc:sldMk cId="109857222" sldId="256"/>
            <ac:grpSpMk id="4" creationId="{5752A8BA-1ED6-4FF5-8905-90A4F8622B8B}"/>
          </ac:grpSpMkLst>
        </pc:grpChg>
      </pc:sldChg>
      <pc:sldChg chg="delSp del mod">
        <pc:chgData name="Charis Taylor" userId="129a99cc40949378" providerId="LiveId" clId="{19CE2C63-0828-4AC5-AB2D-E100560FCA20}" dt="2022-04-19T07:38:02.934" v="2" actId="47"/>
        <pc:sldMkLst>
          <pc:docMk/>
          <pc:sldMk cId="120482172" sldId="260"/>
        </pc:sldMkLst>
        <pc:grpChg chg="del">
          <ac:chgData name="Charis Taylor" userId="129a99cc40949378" providerId="LiveId" clId="{19CE2C63-0828-4AC5-AB2D-E100560FCA20}" dt="2022-04-19T07:37:55.221" v="0" actId="21"/>
          <ac:grpSpMkLst>
            <pc:docMk/>
            <pc:sldMk cId="120482172" sldId="260"/>
            <ac:grpSpMk id="4" creationId="{E1C1E575-32FB-465E-8C32-B8BAB5E24702}"/>
          </ac:grpSpMkLst>
        </pc:grpChg>
      </pc:sldChg>
    </pc:docChg>
  </pc:docChgLst>
  <pc:docChgLst>
    <pc:chgData name="Charis Taylor" userId="S::ctaylor@farringtons.kent.sch.uk::f6f20823-7d5f-4176-a928-74bb03618d1d" providerId="AD" clId="Web-{6C37140B-F66D-4FDF-8878-31004F2D2643}"/>
    <pc:docChg chg="addSld modSld">
      <pc:chgData name="Charis Taylor" userId="S::ctaylor@farringtons.kent.sch.uk::f6f20823-7d5f-4176-a928-74bb03618d1d" providerId="AD" clId="Web-{6C37140B-F66D-4FDF-8878-31004F2D2643}" dt="2021-09-30T21:37:46.872" v="147"/>
      <pc:docMkLst>
        <pc:docMk/>
      </pc:docMkLst>
      <pc:sldChg chg="modSp">
        <pc:chgData name="Charis Taylor" userId="S::ctaylor@farringtons.kent.sch.uk::f6f20823-7d5f-4176-a928-74bb03618d1d" providerId="AD" clId="Web-{6C37140B-F66D-4FDF-8878-31004F2D2643}" dt="2021-09-30T20:58:55.509" v="17" actId="20577"/>
        <pc:sldMkLst>
          <pc:docMk/>
          <pc:sldMk cId="109857222" sldId="256"/>
        </pc:sldMkLst>
        <pc:spChg chg="mod">
          <ac:chgData name="Charis Taylor" userId="S::ctaylor@farringtons.kent.sch.uk::f6f20823-7d5f-4176-a928-74bb03618d1d" providerId="AD" clId="Web-{6C37140B-F66D-4FDF-8878-31004F2D2643}" dt="2021-09-30T20:58:46.211" v="6" actId="20577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Charis Taylor" userId="S::ctaylor@farringtons.kent.sch.uk::f6f20823-7d5f-4176-a928-74bb03618d1d" providerId="AD" clId="Web-{6C37140B-F66D-4FDF-8878-31004F2D2643}" dt="2021-09-30T20:58:55.509" v="17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new mod setBg setClrOvrMap">
        <pc:chgData name="Charis Taylor" userId="S::ctaylor@farringtons.kent.sch.uk::f6f20823-7d5f-4176-a928-74bb03618d1d" providerId="AD" clId="Web-{6C37140B-F66D-4FDF-8878-31004F2D2643}" dt="2021-09-30T21:08:47.963" v="60" actId="20577"/>
        <pc:sldMkLst>
          <pc:docMk/>
          <pc:sldMk cId="2616949575" sldId="257"/>
        </pc:sldMkLst>
        <pc:spChg chg="mod">
          <ac:chgData name="Charis Taylor" userId="S::ctaylor@farringtons.kent.sch.uk::f6f20823-7d5f-4176-a928-74bb03618d1d" providerId="AD" clId="Web-{6C37140B-F66D-4FDF-8878-31004F2D2643}" dt="2021-09-30T21:08:47.963" v="60" actId="20577"/>
          <ac:spMkLst>
            <pc:docMk/>
            <pc:sldMk cId="2616949575" sldId="257"/>
            <ac:spMk id="2" creationId="{9C730909-59C3-4221-ADA4-7B7922E2E1A7}"/>
          </ac:spMkLst>
        </pc:spChg>
        <pc:spChg chg="del">
          <ac:chgData name="Charis Taylor" userId="S::ctaylor@farringtons.kent.sch.uk::f6f20823-7d5f-4176-a928-74bb03618d1d" providerId="AD" clId="Web-{6C37140B-F66D-4FDF-8878-31004F2D2643}" dt="2021-09-30T21:02:42.115" v="38"/>
          <ac:spMkLst>
            <pc:docMk/>
            <pc:sldMk cId="2616949575" sldId="257"/>
            <ac:spMk id="3" creationId="{FD04974C-7042-4B95-BE9C-5A46F6E3FE3E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8:06.071" v="53"/>
          <ac:spMkLst>
            <pc:docMk/>
            <pc:sldMk cId="2616949575" sldId="257"/>
            <ac:spMk id="10" creationId="{FA511026-8542-4AC0-9F06-134A70850B60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8:06.071" v="53"/>
          <ac:spMkLst>
            <pc:docMk/>
            <pc:sldMk cId="2616949575" sldId="257"/>
            <ac:spMk id="11" creationId="{5BE97B08-C28E-43AA-9BEC-15937DAABF51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7:57.242" v="51"/>
          <ac:spMkLst>
            <pc:docMk/>
            <pc:sldMk cId="2616949575" sldId="257"/>
            <ac:spMk id="12" creationId="{19FD8689-2349-4DF4-9F8C-900726AA2951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8:20.962" v="55"/>
          <ac:spMkLst>
            <pc:docMk/>
            <pc:sldMk cId="2616949575" sldId="257"/>
            <ac:spMk id="13" creationId="{33CD251C-A887-4D2F-925B-FC097198538B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7:57.242" v="51"/>
          <ac:spMkLst>
            <pc:docMk/>
            <pc:sldMk cId="2616949575" sldId="257"/>
            <ac:spMk id="15" creationId="{003713C1-2FB2-413B-BF91-3AE41726FB7A}"/>
          </ac:spMkLst>
        </pc:spChg>
        <pc:spChg chg="add">
          <ac:chgData name="Charis Taylor" userId="S::ctaylor@farringtons.kent.sch.uk::f6f20823-7d5f-4176-a928-74bb03618d1d" providerId="AD" clId="Web-{6C37140B-F66D-4FDF-8878-31004F2D2643}" dt="2021-09-30T21:08:20.962" v="56"/>
          <ac:spMkLst>
            <pc:docMk/>
            <pc:sldMk cId="2616949575" sldId="257"/>
            <ac:spMk id="16" creationId="{928F64C6-FE22-4FC1-A763-DFCC514811BD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7:57.242" v="51"/>
          <ac:spMkLst>
            <pc:docMk/>
            <pc:sldMk cId="2616949575" sldId="257"/>
            <ac:spMk id="17" creationId="{1CAB92A9-A23E-4C58-BF68-EDCB6F12A53E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7:57.242" v="51"/>
          <ac:spMkLst>
            <pc:docMk/>
            <pc:sldMk cId="2616949575" sldId="257"/>
            <ac:spMk id="19" creationId="{90795B4D-5022-4A7F-A01D-8D880B7CDBE6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8:20.962" v="55"/>
          <ac:spMkLst>
            <pc:docMk/>
            <pc:sldMk cId="2616949575" sldId="257"/>
            <ac:spMk id="20" creationId="{68BCCDB5-823B-4B7D-B0F6-51FEE153CD47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7:57.242" v="51"/>
          <ac:spMkLst>
            <pc:docMk/>
            <pc:sldMk cId="2616949575" sldId="257"/>
            <ac:spMk id="21" creationId="{AFD19018-DE7C-4796-ADF2-AD2EB0FC0D9C}"/>
          </ac:spMkLst>
        </pc:spChg>
        <pc:spChg chg="add del">
          <ac:chgData name="Charis Taylor" userId="S::ctaylor@farringtons.kent.sch.uk::f6f20823-7d5f-4176-a928-74bb03618d1d" providerId="AD" clId="Web-{6C37140B-F66D-4FDF-8878-31004F2D2643}" dt="2021-09-30T21:07:57.242" v="51"/>
          <ac:spMkLst>
            <pc:docMk/>
            <pc:sldMk cId="2616949575" sldId="257"/>
            <ac:spMk id="23" creationId="{B1A0A2C2-4F85-44AF-8708-8DCA4B550CB8}"/>
          </ac:spMkLst>
        </pc:spChg>
        <pc:grpChg chg="add del">
          <ac:chgData name="Charis Taylor" userId="S::ctaylor@farringtons.kent.sch.uk::f6f20823-7d5f-4176-a928-74bb03618d1d" providerId="AD" clId="Web-{6C37140B-F66D-4FDF-8878-31004F2D2643}" dt="2021-09-30T21:08:20.962" v="55"/>
          <ac:grpSpMkLst>
            <pc:docMk/>
            <pc:sldMk cId="2616949575" sldId="257"/>
            <ac:grpSpMk id="14" creationId="{770AE191-D2EA-45C9-A44D-830C188F74CB}"/>
          </ac:grpSpMkLst>
        </pc:grpChg>
        <pc:picChg chg="add mod ord">
          <ac:chgData name="Charis Taylor" userId="S::ctaylor@farringtons.kent.sch.uk::f6f20823-7d5f-4176-a928-74bb03618d1d" providerId="AD" clId="Web-{6C37140B-F66D-4FDF-8878-31004F2D2643}" dt="2021-09-30T21:08:20.962" v="56"/>
          <ac:picMkLst>
            <pc:docMk/>
            <pc:sldMk cId="2616949575" sldId="257"/>
            <ac:picMk id="4" creationId="{39EF3D35-2047-41AE-BDDB-8867252A8D14}"/>
          </ac:picMkLst>
        </pc:picChg>
        <pc:picChg chg="add mod ord">
          <ac:chgData name="Charis Taylor" userId="S::ctaylor@farringtons.kent.sch.uk::f6f20823-7d5f-4176-a928-74bb03618d1d" providerId="AD" clId="Web-{6C37140B-F66D-4FDF-8878-31004F2D2643}" dt="2021-09-30T21:08:20.962" v="56"/>
          <ac:picMkLst>
            <pc:docMk/>
            <pc:sldMk cId="2616949575" sldId="257"/>
            <ac:picMk id="5" creationId="{5091BFEB-F66F-4B2A-9E70-854AE33E2867}"/>
          </ac:picMkLst>
        </pc:picChg>
        <pc:picChg chg="add mod ord">
          <ac:chgData name="Charis Taylor" userId="S::ctaylor@farringtons.kent.sch.uk::f6f20823-7d5f-4176-a928-74bb03618d1d" providerId="AD" clId="Web-{6C37140B-F66D-4FDF-8878-31004F2D2643}" dt="2021-09-30T21:08:20.962" v="56"/>
          <ac:picMkLst>
            <pc:docMk/>
            <pc:sldMk cId="2616949575" sldId="257"/>
            <ac:picMk id="6" creationId="{62BA75AE-1BFB-4316-A55C-4D80F10B70D4}"/>
          </ac:picMkLst>
        </pc:picChg>
        <pc:picChg chg="add del mod">
          <ac:chgData name="Charis Taylor" userId="S::ctaylor@farringtons.kent.sch.uk::f6f20823-7d5f-4176-a928-74bb03618d1d" providerId="AD" clId="Web-{6C37140B-F66D-4FDF-8878-31004F2D2643}" dt="2021-09-30T21:06:30.472" v="45"/>
          <ac:picMkLst>
            <pc:docMk/>
            <pc:sldMk cId="2616949575" sldId="257"/>
            <ac:picMk id="7" creationId="{4BA18708-F22E-4908-8321-8CF039552972}"/>
          </ac:picMkLst>
        </pc:picChg>
        <pc:picChg chg="add mod ord">
          <ac:chgData name="Charis Taylor" userId="S::ctaylor@farringtons.kent.sch.uk::f6f20823-7d5f-4176-a928-74bb03618d1d" providerId="AD" clId="Web-{6C37140B-F66D-4FDF-8878-31004F2D2643}" dt="2021-09-30T21:08:20.962" v="56"/>
          <ac:picMkLst>
            <pc:docMk/>
            <pc:sldMk cId="2616949575" sldId="257"/>
            <ac:picMk id="8" creationId="{D54A7BD4-82ED-4D59-A17F-18D0539776C9}"/>
          </ac:picMkLst>
        </pc:picChg>
        <pc:cxnChg chg="add">
          <ac:chgData name="Charis Taylor" userId="S::ctaylor@farringtons.kent.sch.uk::f6f20823-7d5f-4176-a928-74bb03618d1d" providerId="AD" clId="Web-{6C37140B-F66D-4FDF-8878-31004F2D2643}" dt="2021-09-30T21:08:20.962" v="56"/>
          <ac:cxnSpMkLst>
            <pc:docMk/>
            <pc:sldMk cId="2616949575" sldId="257"/>
            <ac:cxnSpMk id="18" creationId="{5C34627B-48E6-4F4D-B843-97717A86B490}"/>
          </ac:cxnSpMkLst>
        </pc:cxnChg>
      </pc:sldChg>
      <pc:sldChg chg="addSp delSp modSp new mod setBg">
        <pc:chgData name="Charis Taylor" userId="S::ctaylor@farringtons.kent.sch.uk::f6f20823-7d5f-4176-a928-74bb03618d1d" providerId="AD" clId="Web-{6C37140B-F66D-4FDF-8878-31004F2D2643}" dt="2021-09-30T21:37:46.872" v="147"/>
        <pc:sldMkLst>
          <pc:docMk/>
          <pc:sldMk cId="345228941" sldId="258"/>
        </pc:sldMkLst>
        <pc:spChg chg="mod">
          <ac:chgData name="Charis Taylor" userId="S::ctaylor@farringtons.kent.sch.uk::f6f20823-7d5f-4176-a928-74bb03618d1d" providerId="AD" clId="Web-{6C37140B-F66D-4FDF-8878-31004F2D2643}" dt="2021-09-30T21:37:46.872" v="147"/>
          <ac:spMkLst>
            <pc:docMk/>
            <pc:sldMk cId="345228941" sldId="258"/>
            <ac:spMk id="2" creationId="{3487956E-5432-489E-9BA2-5B8454DFBD52}"/>
          </ac:spMkLst>
        </pc:spChg>
        <pc:spChg chg="mod ord">
          <ac:chgData name="Charis Taylor" userId="S::ctaylor@farringtons.kent.sch.uk::f6f20823-7d5f-4176-a928-74bb03618d1d" providerId="AD" clId="Web-{6C37140B-F66D-4FDF-8878-31004F2D2643}" dt="2021-09-30T21:37:46.872" v="147"/>
          <ac:spMkLst>
            <pc:docMk/>
            <pc:sldMk cId="345228941" sldId="258"/>
            <ac:spMk id="3" creationId="{20B5337C-6675-4A67-B401-2A5FADF949F8}"/>
          </ac:spMkLst>
        </pc:spChg>
        <pc:spChg chg="add">
          <ac:chgData name="Charis Taylor" userId="S::ctaylor@farringtons.kent.sch.uk::f6f20823-7d5f-4176-a928-74bb03618d1d" providerId="AD" clId="Web-{6C37140B-F66D-4FDF-8878-31004F2D2643}" dt="2021-09-30T21:37:46.872" v="147"/>
          <ac:spMkLst>
            <pc:docMk/>
            <pc:sldMk cId="345228941" sldId="258"/>
            <ac:spMk id="14" creationId="{93062723-6941-4ABE-8146-AC6FA530BA4C}"/>
          </ac:spMkLst>
        </pc:spChg>
        <pc:spChg chg="add">
          <ac:chgData name="Charis Taylor" userId="S::ctaylor@farringtons.kent.sch.uk::f6f20823-7d5f-4176-a928-74bb03618d1d" providerId="AD" clId="Web-{6C37140B-F66D-4FDF-8878-31004F2D2643}" dt="2021-09-30T21:37:46.872" v="147"/>
          <ac:spMkLst>
            <pc:docMk/>
            <pc:sldMk cId="345228941" sldId="258"/>
            <ac:spMk id="16" creationId="{917859B3-4C91-478D-929D-BB6433F90849}"/>
          </ac:spMkLst>
        </pc:spChg>
        <pc:spChg chg="add">
          <ac:chgData name="Charis Taylor" userId="S::ctaylor@farringtons.kent.sch.uk::f6f20823-7d5f-4176-a928-74bb03618d1d" providerId="AD" clId="Web-{6C37140B-F66D-4FDF-8878-31004F2D2643}" dt="2021-09-30T21:37:46.872" v="147"/>
          <ac:spMkLst>
            <pc:docMk/>
            <pc:sldMk cId="345228941" sldId="258"/>
            <ac:spMk id="18" creationId="{6283FBD2-A663-469F-855C-06D86E3C1161}"/>
          </ac:spMkLst>
        </pc:spChg>
        <pc:spChg chg="add">
          <ac:chgData name="Charis Taylor" userId="S::ctaylor@farringtons.kent.sch.uk::f6f20823-7d5f-4176-a928-74bb03618d1d" providerId="AD" clId="Web-{6C37140B-F66D-4FDF-8878-31004F2D2643}" dt="2021-09-30T21:37:46.872" v="147"/>
          <ac:spMkLst>
            <pc:docMk/>
            <pc:sldMk cId="345228941" sldId="258"/>
            <ac:spMk id="20" creationId="{8A1279FC-7441-4E55-B082-2774E6316482}"/>
          </ac:spMkLst>
        </pc:spChg>
        <pc:picChg chg="add mod ord">
          <ac:chgData name="Charis Taylor" userId="S::ctaylor@farringtons.kent.sch.uk::f6f20823-7d5f-4176-a928-74bb03618d1d" providerId="AD" clId="Web-{6C37140B-F66D-4FDF-8878-31004F2D2643}" dt="2021-09-30T21:37:46.872" v="147"/>
          <ac:picMkLst>
            <pc:docMk/>
            <pc:sldMk cId="345228941" sldId="258"/>
            <ac:picMk id="4" creationId="{BCF495FA-BBA2-4CC7-B4BF-4ED18A17632D}"/>
          </ac:picMkLst>
        </pc:picChg>
        <pc:picChg chg="add del mod">
          <ac:chgData name="Charis Taylor" userId="S::ctaylor@farringtons.kent.sch.uk::f6f20823-7d5f-4176-a928-74bb03618d1d" providerId="AD" clId="Web-{6C37140B-F66D-4FDF-8878-31004F2D2643}" dt="2021-09-30T21:20:08.120" v="136"/>
          <ac:picMkLst>
            <pc:docMk/>
            <pc:sldMk cId="345228941" sldId="258"/>
            <ac:picMk id="5" creationId="{B5023BF6-6AE6-41C9-AF0A-B09A1E67B158}"/>
          </ac:picMkLst>
        </pc:picChg>
        <pc:picChg chg="add del mod">
          <ac:chgData name="Charis Taylor" userId="S::ctaylor@farringtons.kent.sch.uk::f6f20823-7d5f-4176-a928-74bb03618d1d" providerId="AD" clId="Web-{6C37140B-F66D-4FDF-8878-31004F2D2643}" dt="2021-09-30T21:24:19.377" v="139"/>
          <ac:picMkLst>
            <pc:docMk/>
            <pc:sldMk cId="345228941" sldId="258"/>
            <ac:picMk id="6" creationId="{162C460E-451C-41AD-99D8-768DC6A0F710}"/>
          </ac:picMkLst>
        </pc:picChg>
        <pc:picChg chg="add mod ord">
          <ac:chgData name="Charis Taylor" userId="S::ctaylor@farringtons.kent.sch.uk::f6f20823-7d5f-4176-a928-74bb03618d1d" providerId="AD" clId="Web-{6C37140B-F66D-4FDF-8878-31004F2D2643}" dt="2021-09-30T21:37:46.872" v="147"/>
          <ac:picMkLst>
            <pc:docMk/>
            <pc:sldMk cId="345228941" sldId="258"/>
            <ac:picMk id="7" creationId="{621C4C37-0040-4B1B-9ADF-18D92BCD9596}"/>
          </ac:picMkLst>
        </pc:picChg>
        <pc:picChg chg="add mod">
          <ac:chgData name="Charis Taylor" userId="S::ctaylor@farringtons.kent.sch.uk::f6f20823-7d5f-4176-a928-74bb03618d1d" providerId="AD" clId="Web-{6C37140B-F66D-4FDF-8878-31004F2D2643}" dt="2021-09-30T21:37:46.872" v="147"/>
          <ac:picMkLst>
            <pc:docMk/>
            <pc:sldMk cId="345228941" sldId="258"/>
            <ac:picMk id="8" creationId="{21B370AD-DC1C-4C6D-9E28-514BE807F1A4}"/>
          </ac:picMkLst>
        </pc:picChg>
        <pc:picChg chg="add mod">
          <ac:chgData name="Charis Taylor" userId="S::ctaylor@farringtons.kent.sch.uk::f6f20823-7d5f-4176-a928-74bb03618d1d" providerId="AD" clId="Web-{6C37140B-F66D-4FDF-8878-31004F2D2643}" dt="2021-09-30T21:37:46.872" v="147"/>
          <ac:picMkLst>
            <pc:docMk/>
            <pc:sldMk cId="345228941" sldId="258"/>
            <ac:picMk id="9" creationId="{23B7009C-55E5-4EE2-BE08-B69DBE67C6A4}"/>
          </ac:picMkLst>
        </pc:picChg>
      </pc:sldChg>
    </pc:docChg>
  </pc:docChgLst>
  <pc:docChgLst>
    <pc:chgData name="Charis Taylor" userId="f6f20823-7d5f-4176-a928-74bb03618d1d" providerId="ADAL" clId="{0E437A01-BFAF-408D-BA3F-4484615C6C89}"/>
    <pc:docChg chg="custSel addSld modSld">
      <pc:chgData name="Charis Taylor" userId="f6f20823-7d5f-4176-a928-74bb03618d1d" providerId="ADAL" clId="{0E437A01-BFAF-408D-BA3F-4484615C6C89}" dt="2021-10-06T10:18:14.003" v="738" actId="122"/>
      <pc:docMkLst>
        <pc:docMk/>
      </pc:docMkLst>
      <pc:sldChg chg="modSp">
        <pc:chgData name="Charis Taylor" userId="f6f20823-7d5f-4176-a928-74bb03618d1d" providerId="ADAL" clId="{0E437A01-BFAF-408D-BA3F-4484615C6C89}" dt="2021-10-05T21:02:30.098" v="392" actId="6549"/>
        <pc:sldMkLst>
          <pc:docMk/>
          <pc:sldMk cId="109857222" sldId="256"/>
        </pc:sldMkLst>
        <pc:spChg chg="mod">
          <ac:chgData name="Charis Taylor" userId="f6f20823-7d5f-4176-a928-74bb03618d1d" providerId="ADAL" clId="{0E437A01-BFAF-408D-BA3F-4484615C6C89}" dt="2021-10-05T21:02:30.098" v="392" actId="6549"/>
          <ac:spMkLst>
            <pc:docMk/>
            <pc:sldMk cId="109857222" sldId="256"/>
            <ac:spMk id="3" creationId="{00000000-0000-0000-0000-000000000000}"/>
          </ac:spMkLst>
        </pc:spChg>
      </pc:sldChg>
      <pc:sldChg chg="modSp add">
        <pc:chgData name="Charis Taylor" userId="f6f20823-7d5f-4176-a928-74bb03618d1d" providerId="ADAL" clId="{0E437A01-BFAF-408D-BA3F-4484615C6C89}" dt="2021-10-05T21:02:03.165" v="358" actId="20577"/>
        <pc:sldMkLst>
          <pc:docMk/>
          <pc:sldMk cId="2004156253" sldId="259"/>
        </pc:sldMkLst>
        <pc:spChg chg="mod">
          <ac:chgData name="Charis Taylor" userId="f6f20823-7d5f-4176-a928-74bb03618d1d" providerId="ADAL" clId="{0E437A01-BFAF-408D-BA3F-4484615C6C89}" dt="2021-10-05T20:59:07.415" v="91" actId="20577"/>
          <ac:spMkLst>
            <pc:docMk/>
            <pc:sldMk cId="2004156253" sldId="259"/>
            <ac:spMk id="2" creationId="{9ABEB0BD-5EE2-4ABC-A53D-F54768761FC4}"/>
          </ac:spMkLst>
        </pc:spChg>
        <pc:spChg chg="mod">
          <ac:chgData name="Charis Taylor" userId="f6f20823-7d5f-4176-a928-74bb03618d1d" providerId="ADAL" clId="{0E437A01-BFAF-408D-BA3F-4484615C6C89}" dt="2021-10-05T21:02:03.165" v="358" actId="20577"/>
          <ac:spMkLst>
            <pc:docMk/>
            <pc:sldMk cId="2004156253" sldId="259"/>
            <ac:spMk id="3" creationId="{93B77036-B01D-488C-89A5-D6D9EA77FA51}"/>
          </ac:spMkLst>
        </pc:spChg>
      </pc:sldChg>
      <pc:sldChg chg="addSp delSp modSp add">
        <pc:chgData name="Charis Taylor" userId="f6f20823-7d5f-4176-a928-74bb03618d1d" providerId="ADAL" clId="{0E437A01-BFAF-408D-BA3F-4484615C6C89}" dt="2021-10-06T10:18:14.003" v="738" actId="122"/>
        <pc:sldMkLst>
          <pc:docMk/>
          <pc:sldMk cId="120482172" sldId="260"/>
        </pc:sldMkLst>
        <pc:spChg chg="mod">
          <ac:chgData name="Charis Taylor" userId="f6f20823-7d5f-4176-a928-74bb03618d1d" providerId="ADAL" clId="{0E437A01-BFAF-408D-BA3F-4484615C6C89}" dt="2021-10-06T10:18:14.003" v="738" actId="122"/>
          <ac:spMkLst>
            <pc:docMk/>
            <pc:sldMk cId="120482172" sldId="260"/>
            <ac:spMk id="2" creationId="{7B2C0C1E-2673-4AC1-9C1C-14232C6D3542}"/>
          </ac:spMkLst>
        </pc:spChg>
        <pc:spChg chg="del mod">
          <ac:chgData name="Charis Taylor" userId="f6f20823-7d5f-4176-a928-74bb03618d1d" providerId="ADAL" clId="{0E437A01-BFAF-408D-BA3F-4484615C6C89}" dt="2021-10-06T10:16:08.848" v="438" actId="478"/>
          <ac:spMkLst>
            <pc:docMk/>
            <pc:sldMk cId="120482172" sldId="260"/>
            <ac:spMk id="3" creationId="{B1B5378E-856C-4023-A957-11DD5D869614}"/>
          </ac:spMkLst>
        </pc:spChg>
        <pc:spChg chg="mod">
          <ac:chgData name="Charis Taylor" userId="f6f20823-7d5f-4176-a928-74bb03618d1d" providerId="ADAL" clId="{0E437A01-BFAF-408D-BA3F-4484615C6C89}" dt="2021-10-06T10:16:53.744" v="575" actId="113"/>
          <ac:spMkLst>
            <pc:docMk/>
            <pc:sldMk cId="120482172" sldId="260"/>
            <ac:spMk id="6" creationId="{B799881A-A4E3-4E8B-BDC5-BA311DFF219B}"/>
          </ac:spMkLst>
        </pc:spChg>
        <pc:spChg chg="mod">
          <ac:chgData name="Charis Taylor" userId="f6f20823-7d5f-4176-a928-74bb03618d1d" providerId="ADAL" clId="{0E437A01-BFAF-408D-BA3F-4484615C6C89}" dt="2021-10-06T10:16:35.581" v="525" actId="20577"/>
          <ac:spMkLst>
            <pc:docMk/>
            <pc:sldMk cId="120482172" sldId="260"/>
            <ac:spMk id="7" creationId="{F3621E3F-C072-4E7C-AD86-67FEDC9C311E}"/>
          </ac:spMkLst>
        </pc:spChg>
        <pc:spChg chg="mod">
          <ac:chgData name="Charis Taylor" userId="f6f20823-7d5f-4176-a928-74bb03618d1d" providerId="ADAL" clId="{0E437A01-BFAF-408D-BA3F-4484615C6C89}" dt="2021-10-06T10:18:03.326" v="737" actId="20577"/>
          <ac:spMkLst>
            <pc:docMk/>
            <pc:sldMk cId="120482172" sldId="260"/>
            <ac:spMk id="8" creationId="{2765DE8E-D0E8-478D-AFAE-3FB4CE7DDCEB}"/>
          </ac:spMkLst>
        </pc:spChg>
        <pc:grpChg chg="add">
          <ac:chgData name="Charis Taylor" userId="f6f20823-7d5f-4176-a928-74bb03618d1d" providerId="ADAL" clId="{0E437A01-BFAF-408D-BA3F-4484615C6C89}" dt="2021-10-06T10:16:09.242" v="439"/>
          <ac:grpSpMkLst>
            <pc:docMk/>
            <pc:sldMk cId="120482172" sldId="260"/>
            <ac:grpSpMk id="4" creationId="{E1C1E575-32FB-465E-8C32-B8BAB5E24702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19/04/2022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Chapter 5: Analysing Characters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cs typeface="Calibri"/>
              </a:rPr>
              <a:t>Wednesday 6</a:t>
            </a:r>
            <a:r>
              <a:rPr lang="en-GB" baseline="30000" dirty="0">
                <a:cs typeface="Calibri"/>
              </a:rPr>
              <a:t>th</a:t>
            </a:r>
            <a:r>
              <a:rPr lang="en-GB" dirty="0">
                <a:cs typeface="Calibri"/>
              </a:rPr>
              <a:t> October 2021</a:t>
            </a:r>
            <a:endParaRPr lang="en-GB" dirty="0"/>
          </a:p>
        </p:txBody>
      </p:sp>
      <p:grpSp>
        <p:nvGrpSpPr>
          <p:cNvPr id="4" name="Google Shape;90;p2">
            <a:extLst>
              <a:ext uri="{FF2B5EF4-FFF2-40B4-BE49-F238E27FC236}">
                <a16:creationId xmlns:a16="http://schemas.microsoft.com/office/drawing/2014/main" id="{5752A8BA-1ED6-4FF5-8905-90A4F8622B8B}"/>
              </a:ext>
            </a:extLst>
          </p:cNvPr>
          <p:cNvGrpSpPr/>
          <p:nvPr/>
        </p:nvGrpSpPr>
        <p:grpSpPr>
          <a:xfrm>
            <a:off x="800101" y="3495779"/>
            <a:ext cx="10591798" cy="2738859"/>
            <a:chOff x="421417" y="2166828"/>
            <a:chExt cx="8186487" cy="2581790"/>
          </a:xfrm>
        </p:grpSpPr>
        <p:sp>
          <p:nvSpPr>
            <p:cNvPr id="5" name="Google Shape;91;p2">
              <a:extLst>
                <a:ext uri="{FF2B5EF4-FFF2-40B4-BE49-F238E27FC236}">
                  <a16:creationId xmlns:a16="http://schemas.microsoft.com/office/drawing/2014/main" id="{1702A335-1593-43C3-88CD-0C903CB80D84}"/>
                </a:ext>
              </a:extLst>
            </p:cNvPr>
            <p:cNvSpPr/>
            <p:nvPr/>
          </p:nvSpPr>
          <p:spPr>
            <a:xfrm>
              <a:off x="421417" y="2166828"/>
              <a:ext cx="8186487" cy="779228"/>
            </a:xfrm>
            <a:prstGeom prst="roundRect">
              <a:avLst>
                <a:gd name="adj" fmla="val 16667"/>
              </a:avLst>
            </a:prstGeom>
            <a:solidFill>
              <a:srgbClr val="8DA9DB"/>
            </a:solidFill>
            <a:ln w="12700" cap="flat" cmpd="sng">
              <a:solidFill>
                <a:srgbClr val="8DA9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600" b="1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Lesson Objectives</a:t>
              </a:r>
              <a:endParaRPr dirty="0"/>
            </a:p>
          </p:txBody>
        </p:sp>
        <p:sp>
          <p:nvSpPr>
            <p:cNvPr id="6" name="Google Shape;92;p2">
              <a:extLst>
                <a:ext uri="{FF2B5EF4-FFF2-40B4-BE49-F238E27FC236}">
                  <a16:creationId xmlns:a16="http://schemas.microsoft.com/office/drawing/2014/main" id="{DDCDDB18-8A4F-418B-A269-565887DB61EB}"/>
                </a:ext>
              </a:extLst>
            </p:cNvPr>
            <p:cNvSpPr/>
            <p:nvPr/>
          </p:nvSpPr>
          <p:spPr>
            <a:xfrm>
              <a:off x="3171205" y="3132813"/>
              <a:ext cx="2686913" cy="1615804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0" tIns="45700" rIns="0" bIns="45700" anchor="ctr" anchorCtr="0">
              <a:normAutofit/>
            </a:bodyPr>
            <a:lstStyle/>
            <a:p>
              <a:pPr>
                <a:lnSpc>
                  <a:spcPct val="90000"/>
                </a:lnSpc>
              </a:pPr>
              <a:r>
                <a:rPr lang="en-GB" sz="2400" b="1" dirty="0"/>
                <a:t>Identify</a:t>
              </a:r>
              <a:r>
                <a:rPr lang="en-GB" sz="2400" dirty="0"/>
                <a:t> which character matches which picture</a:t>
              </a:r>
            </a:p>
          </p:txBody>
        </p:sp>
        <p:sp>
          <p:nvSpPr>
            <p:cNvPr id="7" name="Google Shape;93;p2">
              <a:extLst>
                <a:ext uri="{FF2B5EF4-FFF2-40B4-BE49-F238E27FC236}">
                  <a16:creationId xmlns:a16="http://schemas.microsoft.com/office/drawing/2014/main" id="{0ED0146B-CF05-48F5-B3EC-0315838F7FDB}"/>
                </a:ext>
              </a:extLst>
            </p:cNvPr>
            <p:cNvSpPr/>
            <p:nvPr/>
          </p:nvSpPr>
          <p:spPr>
            <a:xfrm>
              <a:off x="421417" y="3132813"/>
              <a:ext cx="2686913" cy="1615804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 b="1" dirty="0"/>
                <a:t>Read</a:t>
              </a:r>
              <a:r>
                <a:rPr lang="en-GB" sz="2400" dirty="0"/>
                <a:t> through end of Chapter 4, noticing adjectives for characters and surroundings</a:t>
              </a:r>
              <a:endParaRPr sz="2400" b="1" dirty="0"/>
            </a:p>
          </p:txBody>
        </p:sp>
        <p:sp>
          <p:nvSpPr>
            <p:cNvPr id="8" name="Google Shape;94;p2">
              <a:extLst>
                <a:ext uri="{FF2B5EF4-FFF2-40B4-BE49-F238E27FC236}">
                  <a16:creationId xmlns:a16="http://schemas.microsoft.com/office/drawing/2014/main" id="{5A6F75A2-2DB3-4ED2-98D3-8EAE195B3F36}"/>
                </a:ext>
              </a:extLst>
            </p:cNvPr>
            <p:cNvSpPr/>
            <p:nvPr/>
          </p:nvSpPr>
          <p:spPr>
            <a:xfrm>
              <a:off x="5920993" y="3107162"/>
              <a:ext cx="2686911" cy="1641456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rm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 b="1" dirty="0">
                  <a:solidFill>
                    <a:schemeClr val="bg1"/>
                  </a:solidFill>
                </a:rPr>
                <a:t>Create</a:t>
              </a:r>
              <a:r>
                <a:rPr lang="en-GB" sz="2400" dirty="0">
                  <a:solidFill>
                    <a:schemeClr val="bg1"/>
                  </a:solidFill>
                </a:rPr>
                <a:t> a spider diagram of each character: their description and personality traits</a:t>
              </a:r>
              <a:endParaRPr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2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708357" y="3509963"/>
            <a:ext cx="7092215" cy="2967839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730909-59C3-4221-ADA4-7B7922E2E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1821" y="3812954"/>
            <a:ext cx="6465287" cy="15160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>
                <a:solidFill>
                  <a:srgbClr val="FFFFFF"/>
                </a:solidFill>
              </a:rPr>
              <a:t>Gloucestershire</a:t>
            </a:r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and the </a:t>
            </a:r>
            <a:r>
              <a:rPr lang="en-US" sz="4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Cotswolds</a:t>
            </a:r>
            <a:endParaRPr lang="en-US" sz="4800" kern="1200" dirty="0">
              <a:solidFill>
                <a:srgbClr val="FFFFFF"/>
              </a:solidFill>
              <a:latin typeface="+mj-lt"/>
              <a:cs typeface="Calibri Light"/>
            </a:endParaRPr>
          </a:p>
        </p:txBody>
      </p:sp>
      <p:pic>
        <p:nvPicPr>
          <p:cNvPr id="6" name="Picture 6" descr="A bird flying in the sky&#10;&#10;Description automatically generated">
            <a:extLst>
              <a:ext uri="{FF2B5EF4-FFF2-40B4-BE49-F238E27FC236}">
                <a16:creationId xmlns:a16="http://schemas.microsoft.com/office/drawing/2014/main" id="{62BA75AE-1BFB-4316-A55C-4D80F10B70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2465"/>
          <a:stretch/>
        </p:blipFill>
        <p:spPr>
          <a:xfrm>
            <a:off x="317635" y="321733"/>
            <a:ext cx="4151681" cy="3026834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39EF3D35-2047-41AE-BDDB-8867252A8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1196" b="1"/>
          <a:stretch/>
        </p:blipFill>
        <p:spPr>
          <a:xfrm>
            <a:off x="4638955" y="321733"/>
            <a:ext cx="3539976" cy="2985818"/>
          </a:xfrm>
          <a:prstGeom prst="rect">
            <a:avLst/>
          </a:prstGeom>
        </p:spPr>
      </p:pic>
      <p:pic>
        <p:nvPicPr>
          <p:cNvPr id="5" name="Picture 5" descr="A picture containing bird, outdoor, person, oscine&#10;&#10;Description automatically generated">
            <a:extLst>
              <a:ext uri="{FF2B5EF4-FFF2-40B4-BE49-F238E27FC236}">
                <a16:creationId xmlns:a16="http://schemas.microsoft.com/office/drawing/2014/main" id="{5091BFEB-F66F-4B2A-9E70-854AE33E28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537" r="5719" b="1"/>
          <a:stretch/>
        </p:blipFill>
        <p:spPr>
          <a:xfrm>
            <a:off x="8348570" y="321734"/>
            <a:ext cx="3535590" cy="2985818"/>
          </a:xfrm>
          <a:prstGeom prst="rect">
            <a:avLst/>
          </a:prstGeom>
        </p:spPr>
      </p:pic>
      <p:cxnSp>
        <p:nvCxnSpPr>
          <p:cNvPr id="18" name="Straight Connector 14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38287" y="5443086"/>
            <a:ext cx="64008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8">
            <a:extLst>
              <a:ext uri="{FF2B5EF4-FFF2-40B4-BE49-F238E27FC236}">
                <a16:creationId xmlns:a16="http://schemas.microsoft.com/office/drawing/2014/main" id="{D54A7BD4-82ED-4D59-A17F-18D0539776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343" r="1" b="1"/>
          <a:stretch/>
        </p:blipFill>
        <p:spPr>
          <a:xfrm>
            <a:off x="317635" y="3509433"/>
            <a:ext cx="4160452" cy="302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49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3062723-6941-4ABE-8146-AC6FA530B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17859B3-4C91-478D-929D-BB6433F90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87956E-5432-489E-9BA2-5B8454DFB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0602"/>
            <a:ext cx="3093720" cy="1645920"/>
          </a:xfrm>
        </p:spPr>
        <p:txBody>
          <a:bodyPr>
            <a:normAutofit/>
          </a:bodyPr>
          <a:lstStyle/>
          <a:p>
            <a:endParaRPr lang="en-GB" sz="2600">
              <a:cs typeface="Calibri Light"/>
            </a:endParaRPr>
          </a:p>
        </p:txBody>
      </p:sp>
      <p:pic>
        <p:nvPicPr>
          <p:cNvPr id="8" name="Picture 8" descr="A picture containing text, person, person, dress&#10;&#10;Description automatically generated">
            <a:extLst>
              <a:ext uri="{FF2B5EF4-FFF2-40B4-BE49-F238E27FC236}">
                <a16:creationId xmlns:a16="http://schemas.microsoft.com/office/drawing/2014/main" id="{21B370AD-DC1C-4C6D-9E28-514BE807F1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3" b="1788"/>
          <a:stretch/>
        </p:blipFill>
        <p:spPr>
          <a:xfrm>
            <a:off x="20" y="-13"/>
            <a:ext cx="2926060" cy="4005072"/>
          </a:xfrm>
          <a:prstGeom prst="rect">
            <a:avLst/>
          </a:prstGeom>
        </p:spPr>
      </p:pic>
      <p:pic>
        <p:nvPicPr>
          <p:cNvPr id="4" name="Picture 4" descr="A picture containing dress&#10;&#10;Description automatically generated">
            <a:extLst>
              <a:ext uri="{FF2B5EF4-FFF2-40B4-BE49-F238E27FC236}">
                <a16:creationId xmlns:a16="http://schemas.microsoft.com/office/drawing/2014/main" id="{BCF495FA-BBA2-4CC7-B4BF-4ED18A1763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77" r="-2" b="-2"/>
          <a:stretch/>
        </p:blipFill>
        <p:spPr>
          <a:xfrm>
            <a:off x="3077487" y="8"/>
            <a:ext cx="2935224" cy="4005067"/>
          </a:xfrm>
          <a:prstGeom prst="rect">
            <a:avLst/>
          </a:prstGeom>
        </p:spPr>
      </p:pic>
      <p:pic>
        <p:nvPicPr>
          <p:cNvPr id="9" name="Picture 9" descr="A picture containing text, person, old, person&#10;&#10;Description automatically generated">
            <a:extLst>
              <a:ext uri="{FF2B5EF4-FFF2-40B4-BE49-F238E27FC236}">
                <a16:creationId xmlns:a16="http://schemas.microsoft.com/office/drawing/2014/main" id="{23B7009C-55E5-4EE2-BE08-B69DBE67C6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27" r="31543" b="1"/>
          <a:stretch/>
        </p:blipFill>
        <p:spPr>
          <a:xfrm>
            <a:off x="6174474" y="13"/>
            <a:ext cx="2935224" cy="4005071"/>
          </a:xfrm>
          <a:prstGeom prst="rect">
            <a:avLst/>
          </a:prstGeom>
        </p:spPr>
      </p:pic>
      <p:pic>
        <p:nvPicPr>
          <p:cNvPr id="7" name="Picture 7" descr="A painting of a person playing a piano&#10;&#10;Description automatically generated">
            <a:extLst>
              <a:ext uri="{FF2B5EF4-FFF2-40B4-BE49-F238E27FC236}">
                <a16:creationId xmlns:a16="http://schemas.microsoft.com/office/drawing/2014/main" id="{621C4C37-0040-4B1B-9ADF-18D92BCD959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341" r="3" b="3"/>
          <a:stretch/>
        </p:blipFill>
        <p:spPr>
          <a:xfrm>
            <a:off x="9256776" y="-9"/>
            <a:ext cx="2935224" cy="40050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6283FBD2-A663-469F-855C-06D86E3C11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A1279FC-7441-4E55-B082-2774E6316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411220" y="525441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5337C-6675-4A67-B401-2A5FADF94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0266" y="4440602"/>
            <a:ext cx="7104188" cy="16459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1800">
                <a:cs typeface="Calibri"/>
              </a:rPr>
              <a:t>Name the key characters waiting to greet Thomas and Alexander</a:t>
            </a:r>
          </a:p>
          <a:p>
            <a:r>
              <a:rPr lang="en-GB" sz="1800">
                <a:cs typeface="Calibri"/>
              </a:rPr>
              <a:t>Who does Otis do business with?</a:t>
            </a:r>
          </a:p>
        </p:txBody>
      </p:sp>
    </p:spTree>
    <p:extLst>
      <p:ext uri="{BB962C8B-B14F-4D97-AF65-F5344CB8AC3E}">
        <p14:creationId xmlns:p14="http://schemas.microsoft.com/office/powerpoint/2010/main" val="345228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EB0BD-5EE2-4ABC-A53D-F54768761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Analyse the key characters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77036-B01D-488C-89A5-D6D9EA77F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Stick the pictures of each character, two per page of your books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dirty="0"/>
              <a:t>Create a mind-map of each character’s personality traits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4156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</TotalTime>
  <Words>89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Chapter 5: Analysing Characters</vt:lpstr>
      <vt:lpstr>Gloucestershire and the Cotswolds</vt:lpstr>
      <vt:lpstr>PowerPoint Presentation</vt:lpstr>
      <vt:lpstr>Analyse the key characters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Charis Taylor</cp:lastModifiedBy>
  <cp:revision>56</cp:revision>
  <dcterms:created xsi:type="dcterms:W3CDTF">2021-09-30T20:58:21Z</dcterms:created>
  <dcterms:modified xsi:type="dcterms:W3CDTF">2022-04-19T07:38:04Z</dcterms:modified>
</cp:coreProperties>
</file>